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Asap Bold" charset="1" panose="020F0804030202060203"/>
      <p:regular r:id="rId17"/>
    </p:embeddedFont>
    <p:embeddedFont>
      <p:font typeface="Asap" charset="1" panose="020F0504030202060203"/>
      <p:regular r:id="rId18"/>
    </p:embeddedFont>
    <p:embeddedFont>
      <p:font typeface="Canva Sans" charset="1" panose="020B0503030501040103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6448" y="0"/>
            <a:ext cx="1545148" cy="10586908"/>
            <a:chOff x="0" y="0"/>
            <a:chExt cx="406953" cy="27883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953" cy="2788321"/>
            </a:xfrm>
            <a:custGeom>
              <a:avLst/>
              <a:gdLst/>
              <a:ahLst/>
              <a:cxnLst/>
              <a:rect r="r" b="b" t="t" l="l"/>
              <a:pathLst>
                <a:path h="2788321" w="406953">
                  <a:moveTo>
                    <a:pt x="0" y="0"/>
                  </a:moveTo>
                  <a:lnTo>
                    <a:pt x="406953" y="0"/>
                  </a:lnTo>
                  <a:lnTo>
                    <a:pt x="406953" y="2788321"/>
                  </a:lnTo>
                  <a:lnTo>
                    <a:pt x="0" y="2788321"/>
                  </a:lnTo>
                  <a:close/>
                </a:path>
              </a:pathLst>
            </a:custGeom>
            <a:solidFill>
              <a:srgbClr val="26226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06953" cy="28264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56126" y="4166265"/>
            <a:ext cx="530327" cy="53032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56126" y="4878337"/>
            <a:ext cx="530327" cy="53032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6126" y="5590408"/>
            <a:ext cx="530327" cy="53032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 flipV="true">
            <a:off x="8184419" y="1038225"/>
            <a:ext cx="2606977" cy="1905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4964442">
            <a:off x="11265420" y="1782129"/>
            <a:ext cx="691714" cy="691714"/>
          </a:xfrm>
          <a:custGeom>
            <a:avLst/>
            <a:gdLst/>
            <a:ahLst/>
            <a:cxnLst/>
            <a:rect r="r" b="b" t="t" l="l"/>
            <a:pathLst>
              <a:path h="691714" w="691714">
                <a:moveTo>
                  <a:pt x="0" y="0"/>
                </a:moveTo>
                <a:lnTo>
                  <a:pt x="691714" y="0"/>
                </a:lnTo>
                <a:lnTo>
                  <a:pt x="691714" y="691714"/>
                </a:lnTo>
                <a:lnTo>
                  <a:pt x="0" y="691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4964442">
            <a:off x="16697941" y="8525655"/>
            <a:ext cx="691714" cy="691714"/>
          </a:xfrm>
          <a:custGeom>
            <a:avLst/>
            <a:gdLst/>
            <a:ahLst/>
            <a:cxnLst/>
            <a:rect r="r" b="b" t="t" l="l"/>
            <a:pathLst>
              <a:path h="691714" w="691714">
                <a:moveTo>
                  <a:pt x="0" y="0"/>
                </a:moveTo>
                <a:lnTo>
                  <a:pt x="691714" y="0"/>
                </a:lnTo>
                <a:lnTo>
                  <a:pt x="691714" y="691715"/>
                </a:lnTo>
                <a:lnTo>
                  <a:pt x="0" y="6917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791465" y="2514773"/>
            <a:ext cx="6639120" cy="5468221"/>
          </a:xfrm>
          <a:custGeom>
            <a:avLst/>
            <a:gdLst/>
            <a:ahLst/>
            <a:cxnLst/>
            <a:rect r="r" b="b" t="t" l="l"/>
            <a:pathLst>
              <a:path h="5468221" w="6639120">
                <a:moveTo>
                  <a:pt x="0" y="0"/>
                </a:moveTo>
                <a:lnTo>
                  <a:pt x="6639120" y="0"/>
                </a:lnTo>
                <a:lnTo>
                  <a:pt x="6639120" y="5468221"/>
                </a:lnTo>
                <a:lnTo>
                  <a:pt x="0" y="54682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642961" y="2094249"/>
            <a:ext cx="8833864" cy="3761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07"/>
              </a:lnSpc>
            </a:pPr>
            <a:r>
              <a:rPr lang="en-US" sz="9707" b="true">
                <a:solidFill>
                  <a:srgbClr val="3E54AC"/>
                </a:solidFill>
                <a:latin typeface="Asap Bold"/>
                <a:ea typeface="Asap Bold"/>
                <a:cs typeface="Asap Bold"/>
                <a:sym typeface="Asap Bold"/>
              </a:rPr>
              <a:t>SALARY SURVEY     REPORT</a:t>
            </a:r>
          </a:p>
          <a:p>
            <a:pPr algn="l">
              <a:lnSpc>
                <a:spcPts val="9707"/>
              </a:lnSpc>
            </a:pP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6496516" y="1392614"/>
            <a:ext cx="762784" cy="762784"/>
          </a:xfrm>
          <a:custGeom>
            <a:avLst/>
            <a:gdLst/>
            <a:ahLst/>
            <a:cxnLst/>
            <a:rect r="r" b="b" t="t" l="l"/>
            <a:pathLst>
              <a:path h="762784" w="762784">
                <a:moveTo>
                  <a:pt x="0" y="0"/>
                </a:moveTo>
                <a:lnTo>
                  <a:pt x="762784" y="0"/>
                </a:lnTo>
                <a:lnTo>
                  <a:pt x="762784" y="762785"/>
                </a:lnTo>
                <a:lnTo>
                  <a:pt x="0" y="7627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418613" y="8652400"/>
            <a:ext cx="762784" cy="762784"/>
          </a:xfrm>
          <a:custGeom>
            <a:avLst/>
            <a:gdLst/>
            <a:ahLst/>
            <a:cxnLst/>
            <a:rect r="r" b="b" t="t" l="l"/>
            <a:pathLst>
              <a:path h="762784" w="762784">
                <a:moveTo>
                  <a:pt x="0" y="0"/>
                </a:moveTo>
                <a:lnTo>
                  <a:pt x="762785" y="0"/>
                </a:lnTo>
                <a:lnTo>
                  <a:pt x="762785" y="762784"/>
                </a:lnTo>
                <a:lnTo>
                  <a:pt x="0" y="7627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959333" y="5639785"/>
            <a:ext cx="7371875" cy="234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3E54AC"/>
                </a:solidFill>
                <a:latin typeface="Asap"/>
                <a:ea typeface="Asap"/>
                <a:cs typeface="Asap"/>
                <a:sym typeface="Asap"/>
              </a:rPr>
              <a:t>AKILAN J</a:t>
            </a:r>
          </a:p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3E54AC"/>
                </a:solidFill>
                <a:latin typeface="Asap"/>
                <a:ea typeface="Asap"/>
                <a:cs typeface="Asap"/>
                <a:sym typeface="Asap"/>
              </a:rPr>
              <a:t>DADS</a:t>
            </a:r>
          </a:p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3E54AC"/>
                </a:solidFill>
                <a:latin typeface="Asap"/>
                <a:ea typeface="Asap"/>
                <a:cs typeface="Asap"/>
                <a:sym typeface="Asap"/>
              </a:rPr>
              <a:t>30/01/2025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519540" y="518540"/>
            <a:ext cx="803876" cy="18733045"/>
            <a:chOff x="0" y="0"/>
            <a:chExt cx="211720" cy="49338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1720" cy="4933806"/>
            </a:xfrm>
            <a:custGeom>
              <a:avLst/>
              <a:gdLst/>
              <a:ahLst/>
              <a:cxnLst/>
              <a:rect r="r" b="b" t="t" l="l"/>
              <a:pathLst>
                <a:path h="4933806" w="211720">
                  <a:moveTo>
                    <a:pt x="0" y="0"/>
                  </a:moveTo>
                  <a:lnTo>
                    <a:pt x="211720" y="0"/>
                  </a:lnTo>
                  <a:lnTo>
                    <a:pt x="211720" y="4933806"/>
                  </a:lnTo>
                  <a:lnTo>
                    <a:pt x="0" y="4933806"/>
                  </a:lnTo>
                  <a:close/>
                </a:path>
              </a:pathLst>
            </a:custGeom>
            <a:solidFill>
              <a:srgbClr val="26226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1720" cy="4971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740718" y="-277155"/>
            <a:ext cx="1094564" cy="1094564"/>
          </a:xfrm>
          <a:custGeom>
            <a:avLst/>
            <a:gdLst/>
            <a:ahLst/>
            <a:cxnLst/>
            <a:rect r="r" b="b" t="t" l="l"/>
            <a:pathLst>
              <a:path h="1094564" w="1094564">
                <a:moveTo>
                  <a:pt x="0" y="0"/>
                </a:moveTo>
                <a:lnTo>
                  <a:pt x="1094564" y="0"/>
                </a:lnTo>
                <a:lnTo>
                  <a:pt x="1094564" y="1094564"/>
                </a:lnTo>
                <a:lnTo>
                  <a:pt x="0" y="1094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547282" y="4250644"/>
            <a:ext cx="1094564" cy="1094564"/>
          </a:xfrm>
          <a:custGeom>
            <a:avLst/>
            <a:gdLst/>
            <a:ahLst/>
            <a:cxnLst/>
            <a:rect r="r" b="b" t="t" l="l"/>
            <a:pathLst>
              <a:path h="1094564" w="1094564">
                <a:moveTo>
                  <a:pt x="0" y="0"/>
                </a:moveTo>
                <a:lnTo>
                  <a:pt x="1094564" y="0"/>
                </a:lnTo>
                <a:lnTo>
                  <a:pt x="1094564" y="1094564"/>
                </a:lnTo>
                <a:lnTo>
                  <a:pt x="0" y="1094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40607" y="4068027"/>
            <a:ext cx="6635895" cy="2150945"/>
          </a:xfrm>
          <a:custGeom>
            <a:avLst/>
            <a:gdLst/>
            <a:ahLst/>
            <a:cxnLst/>
            <a:rect r="r" b="b" t="t" l="l"/>
            <a:pathLst>
              <a:path h="2150945" w="6635895">
                <a:moveTo>
                  <a:pt x="0" y="0"/>
                </a:moveTo>
                <a:lnTo>
                  <a:pt x="6635896" y="0"/>
                </a:lnTo>
                <a:lnTo>
                  <a:pt x="6635896" y="2150946"/>
                </a:lnTo>
                <a:lnTo>
                  <a:pt x="0" y="21509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569828" y="4068027"/>
            <a:ext cx="6816599" cy="2150945"/>
          </a:xfrm>
          <a:custGeom>
            <a:avLst/>
            <a:gdLst/>
            <a:ahLst/>
            <a:cxnLst/>
            <a:rect r="r" b="b" t="t" l="l"/>
            <a:pathLst>
              <a:path h="2150945" w="6816599">
                <a:moveTo>
                  <a:pt x="0" y="0"/>
                </a:moveTo>
                <a:lnTo>
                  <a:pt x="6816599" y="0"/>
                </a:lnTo>
                <a:lnTo>
                  <a:pt x="6816599" y="2150946"/>
                </a:lnTo>
                <a:lnTo>
                  <a:pt x="0" y="21509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830971" y="2913813"/>
            <a:ext cx="1840553" cy="382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TOP COUNTRY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738119" y="2913813"/>
            <a:ext cx="1673186" cy="382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LEAST PAY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84664" y="1604392"/>
            <a:ext cx="4273628" cy="504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Additional Compensation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62089" y="1922828"/>
            <a:ext cx="13482805" cy="3262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76"/>
              </a:lnSpc>
            </a:pPr>
            <a:r>
              <a:rPr lang="en-US" b="true" sz="13476">
                <a:solidFill>
                  <a:srgbClr val="3E54AC"/>
                </a:solidFill>
                <a:latin typeface="Asap Bold"/>
                <a:ea typeface="Asap Bold"/>
                <a:cs typeface="Asap Bold"/>
                <a:sym typeface="Asap Bold"/>
              </a:rPr>
              <a:t>THANK YOU :)</a:t>
            </a:r>
          </a:p>
          <a:p>
            <a:pPr algn="ctr">
              <a:lnSpc>
                <a:spcPts val="6738"/>
              </a:lnSpc>
            </a:pPr>
          </a:p>
          <a:p>
            <a:pPr algn="ctr">
              <a:lnSpc>
                <a:spcPts val="5692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1792564" y="-1028700"/>
            <a:ext cx="4242829" cy="4114800"/>
          </a:xfrm>
          <a:custGeom>
            <a:avLst/>
            <a:gdLst/>
            <a:ahLst/>
            <a:cxnLst/>
            <a:rect r="r" b="b" t="t" l="l"/>
            <a:pathLst>
              <a:path h="4114800" w="4242829">
                <a:moveTo>
                  <a:pt x="0" y="0"/>
                </a:moveTo>
                <a:lnTo>
                  <a:pt x="4242829" y="0"/>
                </a:lnTo>
                <a:lnTo>
                  <a:pt x="42428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6534000" y="2333863"/>
            <a:ext cx="4242829" cy="4114800"/>
          </a:xfrm>
          <a:custGeom>
            <a:avLst/>
            <a:gdLst/>
            <a:ahLst/>
            <a:cxnLst/>
            <a:rect r="r" b="b" t="t" l="l"/>
            <a:pathLst>
              <a:path h="4114800" w="4242829">
                <a:moveTo>
                  <a:pt x="0" y="4114800"/>
                </a:moveTo>
                <a:lnTo>
                  <a:pt x="4242829" y="4114800"/>
                </a:lnTo>
                <a:lnTo>
                  <a:pt x="4242829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7911654" y="1937568"/>
            <a:ext cx="2464692" cy="16698864"/>
            <a:chOff x="0" y="0"/>
            <a:chExt cx="812800" cy="550691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5506911"/>
            </a:xfrm>
            <a:custGeom>
              <a:avLst/>
              <a:gdLst/>
              <a:ahLst/>
              <a:cxnLst/>
              <a:rect r="r" b="b" t="t" l="l"/>
              <a:pathLst>
                <a:path h="5506911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5379911"/>
                  </a:lnTo>
                  <a:cubicBezTo>
                    <a:pt x="812800" y="5450051"/>
                    <a:pt x="755940" y="5506911"/>
                    <a:pt x="685800" y="5506911"/>
                  </a:cubicBezTo>
                  <a:lnTo>
                    <a:pt x="127000" y="5506911"/>
                  </a:lnTo>
                  <a:cubicBezTo>
                    <a:pt x="93318" y="5506911"/>
                    <a:pt x="61015" y="5493531"/>
                    <a:pt x="37197" y="5469713"/>
                  </a:cubicBezTo>
                  <a:cubicBezTo>
                    <a:pt x="13380" y="5445896"/>
                    <a:pt x="0" y="5413593"/>
                    <a:pt x="0" y="5379911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26226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55450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196768" y="5143500"/>
            <a:ext cx="5613446" cy="4990864"/>
          </a:xfrm>
          <a:custGeom>
            <a:avLst/>
            <a:gdLst/>
            <a:ahLst/>
            <a:cxnLst/>
            <a:rect r="r" b="b" t="t" l="l"/>
            <a:pathLst>
              <a:path h="4990864" w="5613446">
                <a:moveTo>
                  <a:pt x="0" y="0"/>
                </a:moveTo>
                <a:lnTo>
                  <a:pt x="5613446" y="0"/>
                </a:lnTo>
                <a:lnTo>
                  <a:pt x="5613446" y="4990864"/>
                </a:lnTo>
                <a:lnTo>
                  <a:pt x="0" y="4990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70791" y="7471781"/>
            <a:ext cx="3731014" cy="2815219"/>
          </a:xfrm>
          <a:custGeom>
            <a:avLst/>
            <a:gdLst/>
            <a:ahLst/>
            <a:cxnLst/>
            <a:rect r="r" b="b" t="t" l="l"/>
            <a:pathLst>
              <a:path h="2815219" w="3731014">
                <a:moveTo>
                  <a:pt x="0" y="0"/>
                </a:moveTo>
                <a:lnTo>
                  <a:pt x="3731013" y="0"/>
                </a:lnTo>
                <a:lnTo>
                  <a:pt x="3731013" y="2815219"/>
                </a:lnTo>
                <a:lnTo>
                  <a:pt x="0" y="28152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592275" y="7638932"/>
            <a:ext cx="4624934" cy="2388148"/>
          </a:xfrm>
          <a:custGeom>
            <a:avLst/>
            <a:gdLst/>
            <a:ahLst/>
            <a:cxnLst/>
            <a:rect r="r" b="b" t="t" l="l"/>
            <a:pathLst>
              <a:path h="2388148" w="4624934">
                <a:moveTo>
                  <a:pt x="0" y="0"/>
                </a:moveTo>
                <a:lnTo>
                  <a:pt x="4624934" y="0"/>
                </a:lnTo>
                <a:lnTo>
                  <a:pt x="4624934" y="2388148"/>
                </a:lnTo>
                <a:lnTo>
                  <a:pt x="0" y="23881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192118" y="5577356"/>
            <a:ext cx="547282" cy="547282"/>
          </a:xfrm>
          <a:custGeom>
            <a:avLst/>
            <a:gdLst/>
            <a:ahLst/>
            <a:cxnLst/>
            <a:rect r="r" b="b" t="t" l="l"/>
            <a:pathLst>
              <a:path h="547282" w="547282">
                <a:moveTo>
                  <a:pt x="0" y="0"/>
                </a:moveTo>
                <a:lnTo>
                  <a:pt x="547282" y="0"/>
                </a:lnTo>
                <a:lnTo>
                  <a:pt x="547282" y="547282"/>
                </a:lnTo>
                <a:lnTo>
                  <a:pt x="0" y="5472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158768" y="5030074"/>
            <a:ext cx="547282" cy="547282"/>
          </a:xfrm>
          <a:custGeom>
            <a:avLst/>
            <a:gdLst/>
            <a:ahLst/>
            <a:cxnLst/>
            <a:rect r="r" b="b" t="t" l="l"/>
            <a:pathLst>
              <a:path h="547282" w="547282">
                <a:moveTo>
                  <a:pt x="0" y="0"/>
                </a:moveTo>
                <a:lnTo>
                  <a:pt x="547282" y="0"/>
                </a:lnTo>
                <a:lnTo>
                  <a:pt x="547282" y="547282"/>
                </a:lnTo>
                <a:lnTo>
                  <a:pt x="0" y="5472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519540" y="518540"/>
            <a:ext cx="803876" cy="18733045"/>
            <a:chOff x="0" y="0"/>
            <a:chExt cx="211720" cy="49338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1720" cy="4933806"/>
            </a:xfrm>
            <a:custGeom>
              <a:avLst/>
              <a:gdLst/>
              <a:ahLst/>
              <a:cxnLst/>
              <a:rect r="r" b="b" t="t" l="l"/>
              <a:pathLst>
                <a:path h="4933806" w="211720">
                  <a:moveTo>
                    <a:pt x="0" y="0"/>
                  </a:moveTo>
                  <a:lnTo>
                    <a:pt x="211720" y="0"/>
                  </a:lnTo>
                  <a:lnTo>
                    <a:pt x="211720" y="4933806"/>
                  </a:lnTo>
                  <a:lnTo>
                    <a:pt x="0" y="4933806"/>
                  </a:lnTo>
                  <a:close/>
                </a:path>
              </a:pathLst>
            </a:custGeom>
            <a:solidFill>
              <a:srgbClr val="26226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1720" cy="4971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899040" y="7349189"/>
            <a:ext cx="3292524" cy="1191295"/>
          </a:xfrm>
          <a:custGeom>
            <a:avLst/>
            <a:gdLst/>
            <a:ahLst/>
            <a:cxnLst/>
            <a:rect r="r" b="b" t="t" l="l"/>
            <a:pathLst>
              <a:path h="1191295" w="3292524">
                <a:moveTo>
                  <a:pt x="0" y="0"/>
                </a:moveTo>
                <a:lnTo>
                  <a:pt x="3292525" y="0"/>
                </a:lnTo>
                <a:lnTo>
                  <a:pt x="3292525" y="1191295"/>
                </a:lnTo>
                <a:lnTo>
                  <a:pt x="0" y="11912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06786" y="7040773"/>
            <a:ext cx="1094564" cy="1094564"/>
          </a:xfrm>
          <a:custGeom>
            <a:avLst/>
            <a:gdLst/>
            <a:ahLst/>
            <a:cxnLst/>
            <a:rect r="r" b="b" t="t" l="l"/>
            <a:pathLst>
              <a:path h="1094564" w="1094564">
                <a:moveTo>
                  <a:pt x="0" y="0"/>
                </a:moveTo>
                <a:lnTo>
                  <a:pt x="1094564" y="0"/>
                </a:lnTo>
                <a:lnTo>
                  <a:pt x="1094564" y="1094564"/>
                </a:lnTo>
                <a:lnTo>
                  <a:pt x="0" y="10945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49412" y="-516505"/>
            <a:ext cx="1856769" cy="1856769"/>
          </a:xfrm>
          <a:custGeom>
            <a:avLst/>
            <a:gdLst/>
            <a:ahLst/>
            <a:cxnLst/>
            <a:rect r="r" b="b" t="t" l="l"/>
            <a:pathLst>
              <a:path h="1856769" w="1856769">
                <a:moveTo>
                  <a:pt x="0" y="0"/>
                </a:moveTo>
                <a:lnTo>
                  <a:pt x="1856768" y="0"/>
                </a:lnTo>
                <a:lnTo>
                  <a:pt x="1856768" y="1856769"/>
                </a:lnTo>
                <a:lnTo>
                  <a:pt x="0" y="18567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8663588" y="7699237"/>
            <a:ext cx="2948629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364822" y="7708762"/>
            <a:ext cx="2948629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2494835" y="593845"/>
            <a:ext cx="12337506" cy="6243937"/>
          </a:xfrm>
          <a:custGeom>
            <a:avLst/>
            <a:gdLst/>
            <a:ahLst/>
            <a:cxnLst/>
            <a:rect r="r" b="b" t="t" l="l"/>
            <a:pathLst>
              <a:path h="6243937" w="12337506">
                <a:moveTo>
                  <a:pt x="0" y="0"/>
                </a:moveTo>
                <a:lnTo>
                  <a:pt x="12337506" y="0"/>
                </a:lnTo>
                <a:lnTo>
                  <a:pt x="12337506" y="6243937"/>
                </a:lnTo>
                <a:lnTo>
                  <a:pt x="0" y="62439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642" r="0" b="-53701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519540" y="518540"/>
            <a:ext cx="803876" cy="18733045"/>
            <a:chOff x="0" y="0"/>
            <a:chExt cx="211720" cy="49338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1720" cy="4933806"/>
            </a:xfrm>
            <a:custGeom>
              <a:avLst/>
              <a:gdLst/>
              <a:ahLst/>
              <a:cxnLst/>
              <a:rect r="r" b="b" t="t" l="l"/>
              <a:pathLst>
                <a:path h="4933806" w="211720">
                  <a:moveTo>
                    <a:pt x="0" y="0"/>
                  </a:moveTo>
                  <a:lnTo>
                    <a:pt x="211720" y="0"/>
                  </a:lnTo>
                  <a:lnTo>
                    <a:pt x="211720" y="4933806"/>
                  </a:lnTo>
                  <a:lnTo>
                    <a:pt x="0" y="4933806"/>
                  </a:lnTo>
                  <a:close/>
                </a:path>
              </a:pathLst>
            </a:custGeom>
            <a:solidFill>
              <a:srgbClr val="26226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1720" cy="4971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306786" y="7040773"/>
            <a:ext cx="1094564" cy="1094564"/>
          </a:xfrm>
          <a:custGeom>
            <a:avLst/>
            <a:gdLst/>
            <a:ahLst/>
            <a:cxnLst/>
            <a:rect r="r" b="b" t="t" l="l"/>
            <a:pathLst>
              <a:path h="1094564" w="1094564">
                <a:moveTo>
                  <a:pt x="0" y="0"/>
                </a:moveTo>
                <a:lnTo>
                  <a:pt x="1094564" y="0"/>
                </a:lnTo>
                <a:lnTo>
                  <a:pt x="1094564" y="1094564"/>
                </a:lnTo>
                <a:lnTo>
                  <a:pt x="0" y="1094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37352" y="-135501"/>
            <a:ext cx="1856769" cy="1856769"/>
          </a:xfrm>
          <a:custGeom>
            <a:avLst/>
            <a:gdLst/>
            <a:ahLst/>
            <a:cxnLst/>
            <a:rect r="r" b="b" t="t" l="l"/>
            <a:pathLst>
              <a:path h="1856769" w="1856769">
                <a:moveTo>
                  <a:pt x="0" y="0"/>
                </a:moveTo>
                <a:lnTo>
                  <a:pt x="1856768" y="0"/>
                </a:lnTo>
                <a:lnTo>
                  <a:pt x="1856768" y="1856769"/>
                </a:lnTo>
                <a:lnTo>
                  <a:pt x="0" y="18567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V="true">
            <a:off x="7617989" y="1711743"/>
            <a:ext cx="2606977" cy="1905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3226106"/>
            <a:ext cx="7942088" cy="4947789"/>
          </a:xfrm>
          <a:custGeom>
            <a:avLst/>
            <a:gdLst/>
            <a:ahLst/>
            <a:cxnLst/>
            <a:rect r="r" b="b" t="t" l="l"/>
            <a:pathLst>
              <a:path h="4947789" w="7942088">
                <a:moveTo>
                  <a:pt x="0" y="0"/>
                </a:moveTo>
                <a:lnTo>
                  <a:pt x="7942088" y="0"/>
                </a:lnTo>
                <a:lnTo>
                  <a:pt x="7942088" y="4947789"/>
                </a:lnTo>
                <a:lnTo>
                  <a:pt x="0" y="49477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856" t="0" r="-24118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899726" y="3245156"/>
            <a:ext cx="7359574" cy="4947789"/>
          </a:xfrm>
          <a:custGeom>
            <a:avLst/>
            <a:gdLst/>
            <a:ahLst/>
            <a:cxnLst/>
            <a:rect r="r" b="b" t="t" l="l"/>
            <a:pathLst>
              <a:path h="4947789" w="7359574">
                <a:moveTo>
                  <a:pt x="0" y="0"/>
                </a:moveTo>
                <a:lnTo>
                  <a:pt x="7359574" y="0"/>
                </a:lnTo>
                <a:lnTo>
                  <a:pt x="7359574" y="4947789"/>
                </a:lnTo>
                <a:lnTo>
                  <a:pt x="0" y="49477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13" t="-428" r="-29254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448284" y="804318"/>
            <a:ext cx="5391431" cy="49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Data Cleaning and Preprocessing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777078" y="2295802"/>
            <a:ext cx="1222666" cy="339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RAW DATA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39659" y="2295802"/>
            <a:ext cx="2219304" cy="339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CLEANED DATA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37004" y="8503927"/>
            <a:ext cx="1525481" cy="323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28100 ROWS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86631" y="8503927"/>
            <a:ext cx="1525359" cy="323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27900 ROWS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519540" y="518540"/>
            <a:ext cx="803876" cy="18733045"/>
            <a:chOff x="0" y="0"/>
            <a:chExt cx="211720" cy="49338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1720" cy="4933806"/>
            </a:xfrm>
            <a:custGeom>
              <a:avLst/>
              <a:gdLst/>
              <a:ahLst/>
              <a:cxnLst/>
              <a:rect r="r" b="b" t="t" l="l"/>
              <a:pathLst>
                <a:path h="4933806" w="211720">
                  <a:moveTo>
                    <a:pt x="0" y="0"/>
                  </a:moveTo>
                  <a:lnTo>
                    <a:pt x="211720" y="0"/>
                  </a:lnTo>
                  <a:lnTo>
                    <a:pt x="211720" y="4933806"/>
                  </a:lnTo>
                  <a:lnTo>
                    <a:pt x="0" y="4933806"/>
                  </a:lnTo>
                  <a:close/>
                </a:path>
              </a:pathLst>
            </a:custGeom>
            <a:solidFill>
              <a:srgbClr val="26226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1720" cy="4971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306786" y="7040773"/>
            <a:ext cx="1094564" cy="1094564"/>
          </a:xfrm>
          <a:custGeom>
            <a:avLst/>
            <a:gdLst/>
            <a:ahLst/>
            <a:cxnLst/>
            <a:rect r="r" b="b" t="t" l="l"/>
            <a:pathLst>
              <a:path h="1094564" w="1094564">
                <a:moveTo>
                  <a:pt x="0" y="0"/>
                </a:moveTo>
                <a:lnTo>
                  <a:pt x="1094564" y="0"/>
                </a:lnTo>
                <a:lnTo>
                  <a:pt x="1094564" y="1094564"/>
                </a:lnTo>
                <a:lnTo>
                  <a:pt x="0" y="1094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37352" y="-135501"/>
            <a:ext cx="1856769" cy="1856769"/>
          </a:xfrm>
          <a:custGeom>
            <a:avLst/>
            <a:gdLst/>
            <a:ahLst/>
            <a:cxnLst/>
            <a:rect r="r" b="b" t="t" l="l"/>
            <a:pathLst>
              <a:path h="1856769" w="1856769">
                <a:moveTo>
                  <a:pt x="0" y="0"/>
                </a:moveTo>
                <a:lnTo>
                  <a:pt x="1856768" y="0"/>
                </a:lnTo>
                <a:lnTo>
                  <a:pt x="1856768" y="1856769"/>
                </a:lnTo>
                <a:lnTo>
                  <a:pt x="0" y="18567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V="true">
            <a:off x="7617989" y="1692693"/>
            <a:ext cx="2606977" cy="1905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3671175" y="3019842"/>
            <a:ext cx="11438715" cy="3251212"/>
          </a:xfrm>
          <a:custGeom>
            <a:avLst/>
            <a:gdLst/>
            <a:ahLst/>
            <a:cxnLst/>
            <a:rect r="r" b="b" t="t" l="l"/>
            <a:pathLst>
              <a:path h="3251212" w="11438715">
                <a:moveTo>
                  <a:pt x="0" y="0"/>
                </a:moveTo>
                <a:lnTo>
                  <a:pt x="11438714" y="0"/>
                </a:lnTo>
                <a:lnTo>
                  <a:pt x="11438714" y="3251212"/>
                </a:lnTo>
                <a:lnTo>
                  <a:pt x="0" y="32512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849292" y="751200"/>
            <a:ext cx="4144370" cy="49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DATA  IMPORT INTO SQL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519540" y="518540"/>
            <a:ext cx="803876" cy="18733045"/>
            <a:chOff x="0" y="0"/>
            <a:chExt cx="211720" cy="49338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1720" cy="4933806"/>
            </a:xfrm>
            <a:custGeom>
              <a:avLst/>
              <a:gdLst/>
              <a:ahLst/>
              <a:cxnLst/>
              <a:rect r="r" b="b" t="t" l="l"/>
              <a:pathLst>
                <a:path h="4933806" w="211720">
                  <a:moveTo>
                    <a:pt x="0" y="0"/>
                  </a:moveTo>
                  <a:lnTo>
                    <a:pt x="211720" y="0"/>
                  </a:lnTo>
                  <a:lnTo>
                    <a:pt x="211720" y="4933806"/>
                  </a:lnTo>
                  <a:lnTo>
                    <a:pt x="0" y="4933806"/>
                  </a:lnTo>
                  <a:close/>
                </a:path>
              </a:pathLst>
            </a:custGeom>
            <a:solidFill>
              <a:srgbClr val="26226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1720" cy="4971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740718" y="-277155"/>
            <a:ext cx="1094564" cy="1094564"/>
          </a:xfrm>
          <a:custGeom>
            <a:avLst/>
            <a:gdLst/>
            <a:ahLst/>
            <a:cxnLst/>
            <a:rect r="r" b="b" t="t" l="l"/>
            <a:pathLst>
              <a:path h="1094564" w="1094564">
                <a:moveTo>
                  <a:pt x="0" y="0"/>
                </a:moveTo>
                <a:lnTo>
                  <a:pt x="1094564" y="0"/>
                </a:lnTo>
                <a:lnTo>
                  <a:pt x="1094564" y="1094564"/>
                </a:lnTo>
                <a:lnTo>
                  <a:pt x="0" y="1094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547282" y="4250644"/>
            <a:ext cx="1094564" cy="1094564"/>
          </a:xfrm>
          <a:custGeom>
            <a:avLst/>
            <a:gdLst/>
            <a:ahLst/>
            <a:cxnLst/>
            <a:rect r="r" b="b" t="t" l="l"/>
            <a:pathLst>
              <a:path h="1094564" w="1094564">
                <a:moveTo>
                  <a:pt x="0" y="0"/>
                </a:moveTo>
                <a:lnTo>
                  <a:pt x="1094564" y="0"/>
                </a:lnTo>
                <a:lnTo>
                  <a:pt x="1094564" y="1094564"/>
                </a:lnTo>
                <a:lnTo>
                  <a:pt x="0" y="1094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5085151" y="1616938"/>
            <a:ext cx="7672653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138204" y="2048616"/>
            <a:ext cx="7783274" cy="2907437"/>
          </a:xfrm>
          <a:custGeom>
            <a:avLst/>
            <a:gdLst/>
            <a:ahLst/>
            <a:cxnLst/>
            <a:rect r="r" b="b" t="t" l="l"/>
            <a:pathLst>
              <a:path h="2907437" w="7783274">
                <a:moveTo>
                  <a:pt x="0" y="0"/>
                </a:moveTo>
                <a:lnTo>
                  <a:pt x="7783273" y="0"/>
                </a:lnTo>
                <a:lnTo>
                  <a:pt x="7783273" y="2907437"/>
                </a:lnTo>
                <a:lnTo>
                  <a:pt x="0" y="29074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43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372445" y="2048616"/>
            <a:ext cx="6233209" cy="2907437"/>
          </a:xfrm>
          <a:custGeom>
            <a:avLst/>
            <a:gdLst/>
            <a:ahLst/>
            <a:cxnLst/>
            <a:rect r="r" b="b" t="t" l="l"/>
            <a:pathLst>
              <a:path h="2907437" w="6233209">
                <a:moveTo>
                  <a:pt x="0" y="0"/>
                </a:moveTo>
                <a:lnTo>
                  <a:pt x="6233210" y="0"/>
                </a:lnTo>
                <a:lnTo>
                  <a:pt x="6233210" y="2907437"/>
                </a:lnTo>
                <a:lnTo>
                  <a:pt x="0" y="29074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76171" y="5636321"/>
            <a:ext cx="5982371" cy="3166535"/>
          </a:xfrm>
          <a:custGeom>
            <a:avLst/>
            <a:gdLst/>
            <a:ahLst/>
            <a:cxnLst/>
            <a:rect r="r" b="b" t="t" l="l"/>
            <a:pathLst>
              <a:path h="3166535" w="5982371">
                <a:moveTo>
                  <a:pt x="0" y="0"/>
                </a:moveTo>
                <a:lnTo>
                  <a:pt x="5982371" y="0"/>
                </a:lnTo>
                <a:lnTo>
                  <a:pt x="5982371" y="3166535"/>
                </a:lnTo>
                <a:lnTo>
                  <a:pt x="0" y="31665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16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800320" y="5584094"/>
            <a:ext cx="5649891" cy="3270990"/>
          </a:xfrm>
          <a:custGeom>
            <a:avLst/>
            <a:gdLst/>
            <a:ahLst/>
            <a:cxnLst/>
            <a:rect r="r" b="b" t="t" l="l"/>
            <a:pathLst>
              <a:path h="3270990" w="5649891">
                <a:moveTo>
                  <a:pt x="0" y="0"/>
                </a:moveTo>
                <a:lnTo>
                  <a:pt x="5649891" y="0"/>
                </a:lnTo>
                <a:lnTo>
                  <a:pt x="5649891" y="3270989"/>
                </a:lnTo>
                <a:lnTo>
                  <a:pt x="0" y="32709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450183" y="581912"/>
            <a:ext cx="2614884" cy="606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SQL QUERIES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519540" y="518540"/>
            <a:ext cx="803876" cy="18733045"/>
            <a:chOff x="0" y="0"/>
            <a:chExt cx="211720" cy="49338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1720" cy="4933806"/>
            </a:xfrm>
            <a:custGeom>
              <a:avLst/>
              <a:gdLst/>
              <a:ahLst/>
              <a:cxnLst/>
              <a:rect r="r" b="b" t="t" l="l"/>
              <a:pathLst>
                <a:path h="4933806" w="211720">
                  <a:moveTo>
                    <a:pt x="0" y="0"/>
                  </a:moveTo>
                  <a:lnTo>
                    <a:pt x="211720" y="0"/>
                  </a:lnTo>
                  <a:lnTo>
                    <a:pt x="211720" y="4933806"/>
                  </a:lnTo>
                  <a:lnTo>
                    <a:pt x="0" y="4933806"/>
                  </a:lnTo>
                  <a:close/>
                </a:path>
              </a:pathLst>
            </a:custGeom>
            <a:solidFill>
              <a:srgbClr val="26226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1720" cy="4971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740718" y="-277155"/>
            <a:ext cx="1094564" cy="1094564"/>
          </a:xfrm>
          <a:custGeom>
            <a:avLst/>
            <a:gdLst/>
            <a:ahLst/>
            <a:cxnLst/>
            <a:rect r="r" b="b" t="t" l="l"/>
            <a:pathLst>
              <a:path h="1094564" w="1094564">
                <a:moveTo>
                  <a:pt x="0" y="0"/>
                </a:moveTo>
                <a:lnTo>
                  <a:pt x="1094564" y="0"/>
                </a:lnTo>
                <a:lnTo>
                  <a:pt x="1094564" y="1094564"/>
                </a:lnTo>
                <a:lnTo>
                  <a:pt x="0" y="1094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547282" y="4048936"/>
            <a:ext cx="1094564" cy="1094564"/>
          </a:xfrm>
          <a:custGeom>
            <a:avLst/>
            <a:gdLst/>
            <a:ahLst/>
            <a:cxnLst/>
            <a:rect r="r" b="b" t="t" l="l"/>
            <a:pathLst>
              <a:path h="1094564" w="1094564">
                <a:moveTo>
                  <a:pt x="0" y="0"/>
                </a:moveTo>
                <a:lnTo>
                  <a:pt x="1094564" y="0"/>
                </a:lnTo>
                <a:lnTo>
                  <a:pt x="1094564" y="1094564"/>
                </a:lnTo>
                <a:lnTo>
                  <a:pt x="0" y="1094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3165210"/>
            <a:ext cx="7094332" cy="3697046"/>
          </a:xfrm>
          <a:custGeom>
            <a:avLst/>
            <a:gdLst/>
            <a:ahLst/>
            <a:cxnLst/>
            <a:rect r="r" b="b" t="t" l="l"/>
            <a:pathLst>
              <a:path h="3697046" w="7094332">
                <a:moveTo>
                  <a:pt x="0" y="0"/>
                </a:moveTo>
                <a:lnTo>
                  <a:pt x="7094332" y="0"/>
                </a:lnTo>
                <a:lnTo>
                  <a:pt x="7094332" y="3697046"/>
                </a:lnTo>
                <a:lnTo>
                  <a:pt x="0" y="36970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921477" y="3459068"/>
            <a:ext cx="8446805" cy="3109331"/>
          </a:xfrm>
          <a:custGeom>
            <a:avLst/>
            <a:gdLst/>
            <a:ahLst/>
            <a:cxnLst/>
            <a:rect r="r" b="b" t="t" l="l"/>
            <a:pathLst>
              <a:path h="3109331" w="8446805">
                <a:moveTo>
                  <a:pt x="0" y="0"/>
                </a:moveTo>
                <a:lnTo>
                  <a:pt x="8446806" y="0"/>
                </a:lnTo>
                <a:lnTo>
                  <a:pt x="8446806" y="3109331"/>
                </a:lnTo>
                <a:lnTo>
                  <a:pt x="0" y="31093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868054" y="1479445"/>
            <a:ext cx="8106847" cy="860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2C2F6F"/>
                </a:solidFill>
                <a:latin typeface="Asap Bold"/>
                <a:ea typeface="Asap Bold"/>
                <a:cs typeface="Asap Bold"/>
                <a:sym typeface="Asap Bold"/>
              </a:rPr>
              <a:t>JOB ROLES WITH HIGHER PAY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2C2F6F"/>
                </a:solidFill>
                <a:latin typeface="Asap Bold"/>
                <a:ea typeface="Asap Bold"/>
                <a:cs typeface="Asap Bold"/>
                <a:sym typeface="Asap Bold"/>
              </a:rPr>
              <a:t>REGARDING COUNTRY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519540" y="518540"/>
            <a:ext cx="803876" cy="18733045"/>
            <a:chOff x="0" y="0"/>
            <a:chExt cx="211720" cy="49338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1720" cy="4933806"/>
            </a:xfrm>
            <a:custGeom>
              <a:avLst/>
              <a:gdLst/>
              <a:ahLst/>
              <a:cxnLst/>
              <a:rect r="r" b="b" t="t" l="l"/>
              <a:pathLst>
                <a:path h="4933806" w="211720">
                  <a:moveTo>
                    <a:pt x="0" y="0"/>
                  </a:moveTo>
                  <a:lnTo>
                    <a:pt x="211720" y="0"/>
                  </a:lnTo>
                  <a:lnTo>
                    <a:pt x="211720" y="4933806"/>
                  </a:lnTo>
                  <a:lnTo>
                    <a:pt x="0" y="4933806"/>
                  </a:lnTo>
                  <a:close/>
                </a:path>
              </a:pathLst>
            </a:custGeom>
            <a:solidFill>
              <a:srgbClr val="26226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1720" cy="4971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740718" y="-277155"/>
            <a:ext cx="1094564" cy="1094564"/>
          </a:xfrm>
          <a:custGeom>
            <a:avLst/>
            <a:gdLst/>
            <a:ahLst/>
            <a:cxnLst/>
            <a:rect r="r" b="b" t="t" l="l"/>
            <a:pathLst>
              <a:path h="1094564" w="1094564">
                <a:moveTo>
                  <a:pt x="0" y="0"/>
                </a:moveTo>
                <a:lnTo>
                  <a:pt x="1094564" y="0"/>
                </a:lnTo>
                <a:lnTo>
                  <a:pt x="1094564" y="1094564"/>
                </a:lnTo>
                <a:lnTo>
                  <a:pt x="0" y="1094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547282" y="4048936"/>
            <a:ext cx="1094564" cy="1094564"/>
          </a:xfrm>
          <a:custGeom>
            <a:avLst/>
            <a:gdLst/>
            <a:ahLst/>
            <a:cxnLst/>
            <a:rect r="r" b="b" t="t" l="l"/>
            <a:pathLst>
              <a:path h="1094564" w="1094564">
                <a:moveTo>
                  <a:pt x="0" y="0"/>
                </a:moveTo>
                <a:lnTo>
                  <a:pt x="1094564" y="0"/>
                </a:lnTo>
                <a:lnTo>
                  <a:pt x="1094564" y="1094564"/>
                </a:lnTo>
                <a:lnTo>
                  <a:pt x="0" y="1094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V="true">
            <a:off x="7617989" y="1670281"/>
            <a:ext cx="2606977" cy="1905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736998" y="2597327"/>
            <a:ext cx="4391463" cy="5136315"/>
          </a:xfrm>
          <a:custGeom>
            <a:avLst/>
            <a:gdLst/>
            <a:ahLst/>
            <a:cxnLst/>
            <a:rect r="r" b="b" t="t" l="l"/>
            <a:pathLst>
              <a:path h="5136315" w="4391463">
                <a:moveTo>
                  <a:pt x="0" y="0"/>
                </a:moveTo>
                <a:lnTo>
                  <a:pt x="4391463" y="0"/>
                </a:lnTo>
                <a:lnTo>
                  <a:pt x="4391463" y="5136315"/>
                </a:lnTo>
                <a:lnTo>
                  <a:pt x="0" y="51363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2159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19086" y="2803907"/>
            <a:ext cx="9688525" cy="4723156"/>
          </a:xfrm>
          <a:custGeom>
            <a:avLst/>
            <a:gdLst/>
            <a:ahLst/>
            <a:cxnLst/>
            <a:rect r="r" b="b" t="t" l="l"/>
            <a:pathLst>
              <a:path h="4723156" w="9688525">
                <a:moveTo>
                  <a:pt x="0" y="0"/>
                </a:moveTo>
                <a:lnTo>
                  <a:pt x="9688525" y="0"/>
                </a:lnTo>
                <a:lnTo>
                  <a:pt x="9688525" y="4723156"/>
                </a:lnTo>
                <a:lnTo>
                  <a:pt x="0" y="47231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869478" y="760259"/>
            <a:ext cx="6549044" cy="49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DATA  EXPORT / TABLE RELATIONSHIP  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740718" y="-277155"/>
            <a:ext cx="1094564" cy="1094564"/>
          </a:xfrm>
          <a:custGeom>
            <a:avLst/>
            <a:gdLst/>
            <a:ahLst/>
            <a:cxnLst/>
            <a:rect r="r" b="b" t="t" l="l"/>
            <a:pathLst>
              <a:path h="1094564" w="1094564">
                <a:moveTo>
                  <a:pt x="0" y="0"/>
                </a:moveTo>
                <a:lnTo>
                  <a:pt x="1094564" y="0"/>
                </a:lnTo>
                <a:lnTo>
                  <a:pt x="1094564" y="1094564"/>
                </a:lnTo>
                <a:lnTo>
                  <a:pt x="0" y="1094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47282" y="4356759"/>
            <a:ext cx="1094564" cy="1094564"/>
          </a:xfrm>
          <a:custGeom>
            <a:avLst/>
            <a:gdLst/>
            <a:ahLst/>
            <a:cxnLst/>
            <a:rect r="r" b="b" t="t" l="l"/>
            <a:pathLst>
              <a:path h="1094564" w="1094564">
                <a:moveTo>
                  <a:pt x="0" y="0"/>
                </a:moveTo>
                <a:lnTo>
                  <a:pt x="1094564" y="0"/>
                </a:lnTo>
                <a:lnTo>
                  <a:pt x="1094564" y="1094564"/>
                </a:lnTo>
                <a:lnTo>
                  <a:pt x="0" y="1094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2895" y="817409"/>
            <a:ext cx="14885944" cy="8624455"/>
          </a:xfrm>
          <a:custGeom>
            <a:avLst/>
            <a:gdLst/>
            <a:ahLst/>
            <a:cxnLst/>
            <a:rect r="r" b="b" t="t" l="l"/>
            <a:pathLst>
              <a:path h="8624455" w="14885944">
                <a:moveTo>
                  <a:pt x="0" y="0"/>
                </a:moveTo>
                <a:lnTo>
                  <a:pt x="14885943" y="0"/>
                </a:lnTo>
                <a:lnTo>
                  <a:pt x="14885943" y="8624455"/>
                </a:lnTo>
                <a:lnTo>
                  <a:pt x="0" y="86244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62" r="0" b="-162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519540" y="518540"/>
            <a:ext cx="803876" cy="18733045"/>
            <a:chOff x="0" y="0"/>
            <a:chExt cx="211720" cy="49338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1720" cy="4933806"/>
            </a:xfrm>
            <a:custGeom>
              <a:avLst/>
              <a:gdLst/>
              <a:ahLst/>
              <a:cxnLst/>
              <a:rect r="r" b="b" t="t" l="l"/>
              <a:pathLst>
                <a:path h="4933806" w="211720">
                  <a:moveTo>
                    <a:pt x="0" y="0"/>
                  </a:moveTo>
                  <a:lnTo>
                    <a:pt x="211720" y="0"/>
                  </a:lnTo>
                  <a:lnTo>
                    <a:pt x="211720" y="4933806"/>
                  </a:lnTo>
                  <a:lnTo>
                    <a:pt x="0" y="4933806"/>
                  </a:lnTo>
                  <a:close/>
                </a:path>
              </a:pathLst>
            </a:custGeom>
            <a:solidFill>
              <a:srgbClr val="26226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1720" cy="4971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740718" y="-277155"/>
            <a:ext cx="1094564" cy="1094564"/>
          </a:xfrm>
          <a:custGeom>
            <a:avLst/>
            <a:gdLst/>
            <a:ahLst/>
            <a:cxnLst/>
            <a:rect r="r" b="b" t="t" l="l"/>
            <a:pathLst>
              <a:path h="1094564" w="1094564">
                <a:moveTo>
                  <a:pt x="0" y="0"/>
                </a:moveTo>
                <a:lnTo>
                  <a:pt x="1094564" y="0"/>
                </a:lnTo>
                <a:lnTo>
                  <a:pt x="1094564" y="1094564"/>
                </a:lnTo>
                <a:lnTo>
                  <a:pt x="0" y="1094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547282" y="4250644"/>
            <a:ext cx="1094564" cy="1094564"/>
          </a:xfrm>
          <a:custGeom>
            <a:avLst/>
            <a:gdLst/>
            <a:ahLst/>
            <a:cxnLst/>
            <a:rect r="r" b="b" t="t" l="l"/>
            <a:pathLst>
              <a:path h="1094564" w="1094564">
                <a:moveTo>
                  <a:pt x="0" y="0"/>
                </a:moveTo>
                <a:lnTo>
                  <a:pt x="1094564" y="0"/>
                </a:lnTo>
                <a:lnTo>
                  <a:pt x="1094564" y="1094564"/>
                </a:lnTo>
                <a:lnTo>
                  <a:pt x="0" y="1094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6285511" y="1599683"/>
            <a:ext cx="5271933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6791460" y="2297636"/>
            <a:ext cx="9951402" cy="2500290"/>
          </a:xfrm>
          <a:custGeom>
            <a:avLst/>
            <a:gdLst/>
            <a:ahLst/>
            <a:cxnLst/>
            <a:rect r="r" b="b" t="t" l="l"/>
            <a:pathLst>
              <a:path h="2500290" w="9951402">
                <a:moveTo>
                  <a:pt x="0" y="0"/>
                </a:moveTo>
                <a:lnTo>
                  <a:pt x="9951401" y="0"/>
                </a:lnTo>
                <a:lnTo>
                  <a:pt x="9951401" y="2500290"/>
                </a:lnTo>
                <a:lnTo>
                  <a:pt x="0" y="25002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065044" y="5674531"/>
            <a:ext cx="9404234" cy="2016929"/>
          </a:xfrm>
          <a:custGeom>
            <a:avLst/>
            <a:gdLst/>
            <a:ahLst/>
            <a:cxnLst/>
            <a:rect r="r" b="b" t="t" l="l"/>
            <a:pathLst>
              <a:path h="2016929" w="9404234">
                <a:moveTo>
                  <a:pt x="0" y="0"/>
                </a:moveTo>
                <a:lnTo>
                  <a:pt x="9404234" y="0"/>
                </a:lnTo>
                <a:lnTo>
                  <a:pt x="9404234" y="2016929"/>
                </a:lnTo>
                <a:lnTo>
                  <a:pt x="0" y="20169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50753" y="750734"/>
            <a:ext cx="1787394" cy="523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INSIGHT’S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07154" y="3471581"/>
            <a:ext cx="3151333" cy="679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Area of Focus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30860" y="4484802"/>
            <a:ext cx="3990152" cy="860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STUDENTS ,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CAREER PATH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96955" y="6545669"/>
            <a:ext cx="4288556" cy="495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COUNTRY - INDONESIA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DAGdgLCB4Eg</dc:identifier>
  <dcterms:modified xsi:type="dcterms:W3CDTF">2011-08-01T06:04:30Z</dcterms:modified>
  <cp:revision>1</cp:revision>
  <dc:title>Milestone -1 (Excel and SQL)</dc:title>
</cp:coreProperties>
</file>